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25"/>
  </p:notesMasterIdLst>
  <p:handoutMasterIdLst>
    <p:handoutMasterId r:id="rId26"/>
  </p:handoutMasterIdLst>
  <p:sldIdLst>
    <p:sldId id="28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8" r:id="rId20"/>
    <p:sldId id="301" r:id="rId21"/>
    <p:sldId id="302" r:id="rId22"/>
    <p:sldId id="297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7546" autoAdjust="0"/>
  </p:normalViewPr>
  <p:slideViewPr>
    <p:cSldViewPr>
      <p:cViewPr varScale="1">
        <p:scale>
          <a:sx n="75" d="100"/>
          <a:sy n="75" d="100"/>
        </p:scale>
        <p:origin x="184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5" y="1461864"/>
            <a:ext cx="8740589" cy="431390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5A63-8C00-4FFA-B90D-59485F2D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0" y="1281478"/>
            <a:ext cx="8740800" cy="4433944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0D0E3-24A3-4D06-84A9-B080F010D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2"/>
            <a:endParaRPr lang="en-US" dirty="0"/>
          </a:p>
          <a:p>
            <a:pPr lvl="1"/>
            <a:r>
              <a:rPr lang="en-US" b="1" dirty="0"/>
              <a:t>Check for NULL Values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BC4E8-382F-4BC9-859A-B17D5C32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6" y="3733800"/>
            <a:ext cx="7995944" cy="1913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2393</TotalTime>
  <Words>392</Words>
  <Application>Microsoft Office PowerPoint</Application>
  <PresentationFormat>On-screen Show (4:3)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Wingdings</vt:lpstr>
      <vt:lpstr>YorkUSecondary</vt:lpstr>
      <vt:lpstr>CSML1010 – Milestone 1</vt:lpstr>
      <vt:lpstr>Twitter US Airline – Sentiment Analysis</vt:lpstr>
      <vt:lpstr>Loading Data</vt:lpstr>
      <vt:lpstr>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Data Exploration – Emojis &amp; Hashtags</vt:lpstr>
      <vt:lpstr>Data Exploration – Emojis &amp; Hashtags</vt:lpstr>
      <vt:lpstr>Data Exploration – Emojis &amp; Hashtags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115</cp:revision>
  <dcterms:created xsi:type="dcterms:W3CDTF">2013-10-17T15:24:33Z</dcterms:created>
  <dcterms:modified xsi:type="dcterms:W3CDTF">2020-04-18T04:38:22Z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